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96" r:id="rId3"/>
    <p:sldMasterId id="2147483697" r:id="rId4"/>
    <p:sldMasterId id="2147483698" r:id="rId5"/>
    <p:sldMasterId id="214748369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2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7" name="Google Shape;227;p1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:notes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1" name="Google Shape;241;p2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2:notes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3" name="Google Shape;253;p3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3:notes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4" name="Google Shape;264;p4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4:notes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/>
          <p:nvPr>
            <p:ph idx="1"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2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4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4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5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5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5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5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5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6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6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6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6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6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9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9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0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0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1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1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3" name="Google Shape;133;p31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2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3"/>
          <p:cNvSpPr txBox="1"/>
          <p:nvPr>
            <p:ph idx="1"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4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4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1" name="Google Shape;141;p34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2" name="Google Shape;142;p34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5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5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6" name="Google Shape;146;p35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7" name="Google Shape;147;p35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6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6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51" name="Google Shape;151;p36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52" name="Google Shape;152;p36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7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37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56" name="Google Shape;156;p37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8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38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0" name="Google Shape;160;p38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1" name="Google Shape;161;p38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2" name="Google Shape;162;p38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9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39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6" name="Google Shape;166;p39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7" name="Google Shape;167;p39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8" name="Google Shape;168;p39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9" name="Google Shape;169;p39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0" name="Google Shape;170;p39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2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42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3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43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4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44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44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5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6"/>
          <p:cNvSpPr txBox="1"/>
          <p:nvPr>
            <p:ph idx="1"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7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47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47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47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8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48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48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48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9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49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49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49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50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50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50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1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51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51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51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51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2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52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52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52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52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52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52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idx="1"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3" Type="http://schemas.openxmlformats.org/officeDocument/2006/relationships/theme" Target="../theme/theme5.xml"/><Relationship Id="rId1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1"/>
          <p:cNvSpPr txBox="1"/>
          <p:nvPr>
            <p:ph idx="2" type="title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7" name="Google Shape;67;p14"/>
          <p:cNvSpPr txBox="1"/>
          <p:nvPr>
            <p:ph idx="10"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8" name="Google Shape;68;p14"/>
          <p:cNvSpPr txBox="1"/>
          <p:nvPr>
            <p:ph idx="11"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0" name="Google Shape;120;p27"/>
          <p:cNvSpPr txBox="1"/>
          <p:nvPr>
            <p:ph idx="10"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1" name="Google Shape;121;p27"/>
          <p:cNvSpPr txBox="1"/>
          <p:nvPr>
            <p:ph idx="11"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2" name="Google Shape;122;p27"/>
          <p:cNvSpPr txBox="1"/>
          <p:nvPr>
            <p:ph idx="12"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0"/>
          <p:cNvSpPr txBox="1"/>
          <p:nvPr>
            <p:ph type="title"/>
          </p:nvPr>
        </p:nvSpPr>
        <p:spPr>
          <a:xfrm>
            <a:off x="831960" y="1709640"/>
            <a:ext cx="10515600" cy="2852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3" name="Google Shape;173;p40"/>
          <p:cNvSpPr txBox="1"/>
          <p:nvPr>
            <p:ph idx="1" type="body"/>
          </p:nvPr>
        </p:nvSpPr>
        <p:spPr>
          <a:xfrm>
            <a:off x="831960" y="4589640"/>
            <a:ext cx="10515600" cy="1500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4" name="Google Shape;174;p40"/>
          <p:cNvSpPr txBox="1"/>
          <p:nvPr>
            <p:ph idx="10"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5" name="Google Shape;175;p40"/>
          <p:cNvSpPr txBox="1"/>
          <p:nvPr>
            <p:ph idx="11"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6" name="Google Shape;176;p40"/>
          <p:cNvSpPr txBox="1"/>
          <p:nvPr>
            <p:ph idx="12"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53"/>
          <p:cNvSpPr/>
          <p:nvPr/>
        </p:nvSpPr>
        <p:spPr>
          <a:xfrm>
            <a:off x="0" y="0"/>
            <a:ext cx="6082200" cy="6858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31" name="Google Shape;231;p53"/>
          <p:cNvSpPr/>
          <p:nvPr/>
        </p:nvSpPr>
        <p:spPr>
          <a:xfrm>
            <a:off x="0" y="0"/>
            <a:ext cx="12192120" cy="6858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70AD47"/>
              </a:gs>
              <a:gs pos="100000">
                <a:srgbClr val="70AD47"/>
              </a:gs>
            </a:gsLst>
            <a:lin ang="4200000" scaled="0"/>
          </a:gradFill>
          <a:ln>
            <a:noFill/>
          </a:ln>
        </p:spPr>
      </p:sp>
      <p:pic>
        <p:nvPicPr>
          <p:cNvPr id="232" name="Google Shape;232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1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53"/>
          <p:cNvSpPr txBox="1"/>
          <p:nvPr/>
        </p:nvSpPr>
        <p:spPr>
          <a:xfrm>
            <a:off x="478451" y="2053800"/>
            <a:ext cx="4323600" cy="2760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5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Actividades creativas</a:t>
            </a:r>
            <a:endParaRPr b="0" i="0" sz="5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4" name="Google Shape;234;p5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0320" y="311760"/>
            <a:ext cx="3029040" cy="1514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5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055800" y="183960"/>
            <a:ext cx="2819520" cy="161928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53"/>
          <p:cNvSpPr txBox="1"/>
          <p:nvPr/>
        </p:nvSpPr>
        <p:spPr>
          <a:xfrm>
            <a:off x="7423560" y="84240"/>
            <a:ext cx="184680" cy="428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53"/>
          <p:cNvSpPr txBox="1"/>
          <p:nvPr/>
        </p:nvSpPr>
        <p:spPr>
          <a:xfrm>
            <a:off x="5641200" y="2658960"/>
            <a:ext cx="5542560" cy="1446480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4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Para la Gestión Emocional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n" id="238" name="Google Shape;238;p5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087160" y="5702760"/>
            <a:ext cx="7092000" cy="669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4"/>
          <p:cNvSpPr/>
          <p:nvPr/>
        </p:nvSpPr>
        <p:spPr>
          <a:xfrm>
            <a:off x="0" y="0"/>
            <a:ext cx="6082200" cy="6858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45" name="Google Shape;245;p54"/>
          <p:cNvSpPr/>
          <p:nvPr/>
        </p:nvSpPr>
        <p:spPr>
          <a:xfrm>
            <a:off x="0" y="0"/>
            <a:ext cx="12192120" cy="6858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70AD47"/>
              </a:gs>
              <a:gs pos="100000">
                <a:srgbClr val="70AD47"/>
              </a:gs>
            </a:gsLst>
            <a:lin ang="4200000" scaled="0"/>
          </a:gradFill>
          <a:ln>
            <a:noFill/>
          </a:ln>
        </p:spPr>
      </p:sp>
      <p:pic>
        <p:nvPicPr>
          <p:cNvPr id="246" name="Google Shape;246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1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54"/>
          <p:cNvSpPr txBox="1"/>
          <p:nvPr/>
        </p:nvSpPr>
        <p:spPr>
          <a:xfrm>
            <a:off x="478440" y="1406880"/>
            <a:ext cx="3981240" cy="4347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5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Vamos a liberarnos del miedo</a:t>
            </a:r>
            <a:br>
              <a:rPr b="0" i="0" lang="es-ES" sz="1800" u="none" cap="none" strike="noStrike"/>
            </a:br>
            <a:endParaRPr b="0" i="0" sz="5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54"/>
          <p:cNvSpPr txBox="1"/>
          <p:nvPr/>
        </p:nvSpPr>
        <p:spPr>
          <a:xfrm>
            <a:off x="7423560" y="84240"/>
            <a:ext cx="184680" cy="428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54"/>
          <p:cNvSpPr txBox="1"/>
          <p:nvPr/>
        </p:nvSpPr>
        <p:spPr>
          <a:xfrm>
            <a:off x="5631480" y="844200"/>
            <a:ext cx="6082200" cy="5444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b="1" i="0" lang="es-ES" sz="36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Sopla tus miedos: </a:t>
            </a:r>
            <a:r>
              <a:rPr b="0" i="0" lang="es-ES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continúa el dibujo escribiendo y rayando tus miedos, ansiedades y inquietudes hasta que desaparezcan…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</a:t>
            </a:r>
            <a:r>
              <a:rPr b="1" i="0" lang="es-E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sensación de amenaza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			             </a:t>
            </a:r>
            <a:r>
              <a:rPr b="1" i="0" lang="es-ES" sz="2000" u="none" cap="none" strike="noStrike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sentirse          perdido/a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Lo desconocido 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2000" u="none" cap="none" strike="noStrike">
                <a:solidFill>
                  <a:srgbClr val="548235"/>
                </a:solidFill>
                <a:latin typeface="Calibri"/>
                <a:ea typeface="Calibri"/>
                <a:cs typeface="Calibri"/>
                <a:sym typeface="Calibri"/>
              </a:rPr>
              <a:t>Sentirse perdido/a                       </a:t>
            </a:r>
            <a:r>
              <a:rPr b="1" i="0" lang="es-ES" sz="2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contagio del COVID-19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2000" u="none" cap="none" strike="noStrike">
                <a:solidFill>
                  <a:srgbClr val="548235"/>
                </a:solidFill>
                <a:latin typeface="Calibri"/>
                <a:ea typeface="Calibri"/>
                <a:cs typeface="Calibri"/>
                <a:sym typeface="Calibri"/>
              </a:rPr>
              <a:t>                     </a:t>
            </a:r>
            <a:r>
              <a:rPr b="1" i="0" lang="es-ES" sz="2000" u="none" cap="none" strike="noStrik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sensación de no poder con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2000" u="none" cap="none" strike="noStrik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                          algo que nos supera 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0" name="Google Shape;250;p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6197040" y="2095920"/>
            <a:ext cx="2940120" cy="2170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55"/>
          <p:cNvSpPr/>
          <p:nvPr/>
        </p:nvSpPr>
        <p:spPr>
          <a:xfrm>
            <a:off x="0" y="0"/>
            <a:ext cx="6082200" cy="6858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57" name="Google Shape;257;p55"/>
          <p:cNvSpPr/>
          <p:nvPr/>
        </p:nvSpPr>
        <p:spPr>
          <a:xfrm>
            <a:off x="0" y="0"/>
            <a:ext cx="12192120" cy="6858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70AD47"/>
              </a:gs>
              <a:gs pos="100000">
                <a:srgbClr val="70AD47"/>
              </a:gs>
            </a:gsLst>
            <a:lin ang="4200000" scaled="0"/>
          </a:gradFill>
          <a:ln>
            <a:noFill/>
          </a:ln>
        </p:spPr>
      </p:sp>
      <p:pic>
        <p:nvPicPr>
          <p:cNvPr id="258" name="Google Shape;258;p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1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55"/>
          <p:cNvSpPr txBox="1"/>
          <p:nvPr/>
        </p:nvSpPr>
        <p:spPr>
          <a:xfrm>
            <a:off x="478440" y="1406880"/>
            <a:ext cx="3981240" cy="4347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5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Vamos a liberarnos del miedo</a:t>
            </a:r>
            <a:br>
              <a:rPr b="0" i="0" lang="es-ES" sz="1800" u="none" cap="none" strike="noStrike"/>
            </a:br>
            <a:endParaRPr b="0" i="0" sz="5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55"/>
          <p:cNvSpPr txBox="1"/>
          <p:nvPr/>
        </p:nvSpPr>
        <p:spPr>
          <a:xfrm>
            <a:off x="7423560" y="84240"/>
            <a:ext cx="184680" cy="428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55"/>
          <p:cNvSpPr txBox="1"/>
          <p:nvPr/>
        </p:nvSpPr>
        <p:spPr>
          <a:xfrm>
            <a:off x="5936400" y="844200"/>
            <a:ext cx="5777280" cy="5444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•"/>
            </a:pPr>
            <a:r>
              <a:rPr b="1" i="0" lang="es-ES" sz="2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Haz una lista: </a:t>
            </a:r>
            <a:r>
              <a:rPr b="0" i="0" lang="es-ES" sz="1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de todo lo que te crea ansiedad,        angustia, estrés o miedo.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t/>
            </a:r>
            <a:endParaRPr sz="13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t/>
            </a:r>
            <a:endParaRPr sz="13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t/>
            </a:r>
            <a:endParaRPr sz="13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00"/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t/>
            </a:r>
            <a:endParaRPr sz="1300"/>
          </a:p>
          <a:p>
            <a:pPr indent="-228600" lvl="0" marL="2286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No olvides reconocer en que parte o partes del cuerpo notas esta emoción.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             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6"/>
          <p:cNvSpPr/>
          <p:nvPr/>
        </p:nvSpPr>
        <p:spPr>
          <a:xfrm>
            <a:off x="0" y="0"/>
            <a:ext cx="6082200" cy="6858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68" name="Google Shape;268;p56"/>
          <p:cNvSpPr/>
          <p:nvPr/>
        </p:nvSpPr>
        <p:spPr>
          <a:xfrm>
            <a:off x="0" y="0"/>
            <a:ext cx="12192120" cy="6858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70AD47"/>
              </a:gs>
              <a:gs pos="100000">
                <a:srgbClr val="70AD47"/>
              </a:gs>
            </a:gsLst>
            <a:lin ang="4200000" scaled="0"/>
          </a:gradFill>
          <a:ln>
            <a:noFill/>
          </a:ln>
        </p:spPr>
      </p:sp>
      <p:pic>
        <p:nvPicPr>
          <p:cNvPr id="269" name="Google Shape;269;p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1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56"/>
          <p:cNvSpPr txBox="1"/>
          <p:nvPr/>
        </p:nvSpPr>
        <p:spPr>
          <a:xfrm>
            <a:off x="478440" y="1406880"/>
            <a:ext cx="3981240" cy="4347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5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Vamos a liberarnos del miedo</a:t>
            </a:r>
            <a:br>
              <a:rPr b="0" i="0" lang="es-ES" sz="1800" u="none" cap="none" strike="noStrike"/>
            </a:br>
            <a:endParaRPr b="0" i="0" sz="5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56"/>
          <p:cNvSpPr txBox="1"/>
          <p:nvPr/>
        </p:nvSpPr>
        <p:spPr>
          <a:xfrm>
            <a:off x="7423560" y="84240"/>
            <a:ext cx="184680" cy="428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56"/>
          <p:cNvSpPr txBox="1"/>
          <p:nvPr/>
        </p:nvSpPr>
        <p:spPr>
          <a:xfrm>
            <a:off x="5936400" y="844200"/>
            <a:ext cx="5777400" cy="50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•"/>
            </a:pPr>
            <a:r>
              <a:rPr b="1" lang="es-ES" sz="23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El COVID-19</a:t>
            </a:r>
            <a:r>
              <a:rPr b="1" i="0" lang="es-ES" sz="2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de los miedos: </a:t>
            </a:r>
            <a:r>
              <a:rPr b="0" i="0" lang="es-ES" sz="1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escribe un miedo o temor en cada pata de</a:t>
            </a:r>
            <a:r>
              <a:rPr lang="es-ES" sz="1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l virus</a:t>
            </a:r>
            <a:r>
              <a:rPr b="0" i="0" lang="es-ES" sz="1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. Luego elimina, fulmina, desintegra a</a:t>
            </a:r>
            <a:r>
              <a:rPr lang="es-ES" sz="1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l COVID</a:t>
            </a:r>
            <a:r>
              <a:rPr b="0" i="0" lang="es-ES" sz="1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. Que desaparezca.</a:t>
            </a: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es-ES" sz="13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             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56"/>
          <p:cNvSpPr/>
          <p:nvPr/>
        </p:nvSpPr>
        <p:spPr>
          <a:xfrm>
            <a:off x="8542440" y="2430360"/>
            <a:ext cx="781920" cy="794160"/>
          </a:xfrm>
          <a:custGeom>
            <a:rect b="b" l="l" r="r" t="t"/>
            <a:pathLst>
              <a:path extrusionOk="0" h="21938" w="21600">
                <a:moveTo>
                  <a:pt x="0" y="10969"/>
                </a:moveTo>
                <a:close/>
              </a:path>
            </a:pathLst>
          </a:custGeom>
          <a:solidFill>
            <a:srgbClr val="000000"/>
          </a:solidFill>
          <a:ln cap="flat" cmpd="sng" w="12600">
            <a:solidFill>
              <a:srgbClr val="2F528F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74" name="Google Shape;274;p56"/>
          <p:cNvSpPr/>
          <p:nvPr/>
        </p:nvSpPr>
        <p:spPr>
          <a:xfrm>
            <a:off x="8230680" y="3236400"/>
            <a:ext cx="1405800" cy="1371600"/>
          </a:xfrm>
          <a:custGeom>
            <a:rect b="b" l="l" r="r" t="t"/>
            <a:pathLst>
              <a:path extrusionOk="0" h="21600" w="22138">
                <a:moveTo>
                  <a:pt x="0" y="10800"/>
                </a:moveTo>
                <a:close/>
              </a:path>
            </a:pathLst>
          </a:custGeom>
          <a:solidFill>
            <a:srgbClr val="000000"/>
          </a:solidFill>
          <a:ln cap="flat" cmpd="sng" w="12600">
            <a:solidFill>
              <a:srgbClr val="2F528F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75" name="Google Shape;275;p56"/>
          <p:cNvSpPr/>
          <p:nvPr/>
        </p:nvSpPr>
        <p:spPr>
          <a:xfrm>
            <a:off x="8650800" y="4439520"/>
            <a:ext cx="553320" cy="1177200"/>
          </a:xfrm>
          <a:custGeom>
            <a:rect b="b" l="l" r="r" t="t"/>
            <a:pathLst>
              <a:path extrusionOk="0" h="45939" w="21600">
                <a:moveTo>
                  <a:pt x="0" y="22969"/>
                </a:moveTo>
                <a:close/>
              </a:path>
            </a:pathLst>
          </a:custGeom>
          <a:solidFill>
            <a:srgbClr val="000000"/>
          </a:solidFill>
          <a:ln cap="flat" cmpd="sng" w="12600">
            <a:solidFill>
              <a:srgbClr val="2F528F"/>
            </a:solidFill>
            <a:prstDash val="solid"/>
            <a:miter lim="8000"/>
            <a:headEnd len="sm" w="sm" type="none"/>
            <a:tailEnd len="sm" w="sm" type="none"/>
          </a:ln>
        </p:spPr>
      </p:sp>
      <p:pic>
        <p:nvPicPr>
          <p:cNvPr id="276" name="Google Shape;276;p56"/>
          <p:cNvPicPr preferRelativeResize="0"/>
          <p:nvPr/>
        </p:nvPicPr>
        <p:blipFill rotWithShape="1">
          <a:blip r:embed="rId4">
            <a:alphaModFix/>
          </a:blip>
          <a:srcRect b="7400" l="0" r="0" t="-7400"/>
          <a:stretch/>
        </p:blipFill>
        <p:spPr>
          <a:xfrm>
            <a:off x="5817425" y="1769725"/>
            <a:ext cx="6374700" cy="4750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